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58" r:id="rId6"/>
    <p:sldId id="283" r:id="rId7"/>
    <p:sldId id="284" r:id="rId8"/>
    <p:sldId id="259" r:id="rId9"/>
    <p:sldId id="261" r:id="rId10"/>
    <p:sldId id="260" r:id="rId11"/>
    <p:sldId id="262" r:id="rId12"/>
    <p:sldId id="263" r:id="rId13"/>
    <p:sldId id="285" r:id="rId14"/>
    <p:sldId id="264" r:id="rId15"/>
    <p:sldId id="265" r:id="rId16"/>
    <p:sldId id="266" r:id="rId17"/>
    <p:sldId id="286" r:id="rId18"/>
    <p:sldId id="271" r:id="rId19"/>
    <p:sldId id="267" r:id="rId20"/>
    <p:sldId id="275" r:id="rId21"/>
    <p:sldId id="268" r:id="rId22"/>
    <p:sldId id="269" r:id="rId23"/>
    <p:sldId id="27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00FF"/>
    <a:srgbClr val="FF00FF"/>
    <a:srgbClr val="800080"/>
    <a:srgbClr val="008000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2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84482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Театр кукол С.Образцова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25698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KVG\Downloads\471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340768"/>
            <a:ext cx="8572500" cy="518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FF"/>
                </a:solidFill>
              </a:rPr>
              <a:t>Спектакль «Буратино»</a:t>
            </a:r>
            <a:endParaRPr lang="ru-RU" b="1" dirty="0">
              <a:solidFill>
                <a:srgbClr val="FF00FF"/>
              </a:solidFill>
            </a:endParaRPr>
          </a:p>
        </p:txBody>
      </p:sp>
      <p:pic>
        <p:nvPicPr>
          <p:cNvPr id="5122" name="Picture 2" descr="C:\Users\KVG\Downloads\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344816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Спектакль «</a:t>
            </a:r>
            <a:r>
              <a:rPr lang="ru-RU" b="1" dirty="0" err="1" smtClean="0">
                <a:solidFill>
                  <a:srgbClr val="00B0F0"/>
                </a:solidFill>
              </a:rPr>
              <a:t>По-щучьему</a:t>
            </a:r>
            <a:r>
              <a:rPr lang="ru-RU" b="1" dirty="0" smtClean="0">
                <a:solidFill>
                  <a:srgbClr val="00B0F0"/>
                </a:solidFill>
              </a:rPr>
              <a:t> велению»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7170" name="Picture 2" descr="C:\Users\KVG\Downloads\19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00200"/>
            <a:ext cx="7992888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Спектакль «Волшебная лампа </a:t>
            </a:r>
            <a:r>
              <a:rPr lang="ru-RU" b="1" dirty="0" err="1" smtClean="0">
                <a:solidFill>
                  <a:srgbClr val="008000"/>
                </a:solidFill>
              </a:rPr>
              <a:t>Алладина</a:t>
            </a:r>
            <a:r>
              <a:rPr lang="ru-RU" b="1" dirty="0" smtClean="0">
                <a:solidFill>
                  <a:srgbClr val="008000"/>
                </a:solidFill>
              </a:rPr>
              <a:t>»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8194" name="Picture 2" descr="C:\Users\KVG\Downloads\Aladdin_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600200"/>
            <a:ext cx="8280920" cy="499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Музей театра кукол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800080"/>
                </a:solidFill>
              </a:rPr>
              <a:t>Перед началом спектакля и в антракте зрители могут посетить Музей театральных кукол Театра Образцова, насчитывающий около 4000 единиц хранения. </a:t>
            </a:r>
            <a:endParaRPr lang="ru-RU" sz="2400" b="1" dirty="0" smtClean="0">
              <a:solidFill>
                <a:srgbClr val="800080"/>
              </a:solidFill>
            </a:endParaRPr>
          </a:p>
          <a:p>
            <a:r>
              <a:rPr lang="ru-RU" sz="2400" b="1" dirty="0" smtClean="0">
                <a:solidFill>
                  <a:srgbClr val="800080"/>
                </a:solidFill>
              </a:rPr>
              <a:t>«</a:t>
            </a:r>
            <a:r>
              <a:rPr lang="ru-RU" sz="2400" b="1" dirty="0" smtClean="0">
                <a:solidFill>
                  <a:srgbClr val="800080"/>
                </a:solidFill>
              </a:rPr>
              <a:t>Музей собирает и хранит куклы, з</a:t>
            </a:r>
            <a:r>
              <a:rPr lang="ru-RU" sz="2400" b="1" dirty="0" smtClean="0">
                <a:solidFill>
                  <a:srgbClr val="800080"/>
                </a:solidFill>
              </a:rPr>
              <a:t>десь </a:t>
            </a:r>
            <a:r>
              <a:rPr lang="ru-RU" sz="2400" b="1" dirty="0" smtClean="0">
                <a:solidFill>
                  <a:srgbClr val="800080"/>
                </a:solidFill>
              </a:rPr>
              <a:t>сберегаются художественные открытия, переместившие куклу из области ремесла и народного творчества в сферу высокого профессионального искусства. Здесь отражён процесс художественного сотворчества выдающихся деятелей искусства играющих кукол стран Европы, Азии, Северной и Латинской Америки, Австралии, результатом которого стало создание профессионального театра кукол XX века. </a:t>
            </a:r>
            <a:endParaRPr lang="ru-RU" sz="2400" b="1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Сказочный замок в музее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театра </a:t>
            </a:r>
            <a:r>
              <a:rPr lang="ru-RU" b="1" dirty="0" smtClean="0">
                <a:solidFill>
                  <a:srgbClr val="C00000"/>
                </a:solidFill>
              </a:rPr>
              <a:t>кукол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KVG\Downloads\065c68c9f6757ed029fd1838ed991d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280920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</a:rPr>
              <a:t>Первая кукла С.Образцова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10242" name="Picture 2" descr="C:\Users\KVG\Downloads\50. Театр кукол Образцова. Музей. 30.01.16.06..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208912" cy="4912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800080"/>
                </a:solidFill>
              </a:rPr>
              <a:t>«История с </a:t>
            </a:r>
            <a:r>
              <a:rPr lang="ru-RU" b="1" dirty="0" err="1" smtClean="0">
                <a:solidFill>
                  <a:srgbClr val="800080"/>
                </a:solidFill>
              </a:rPr>
              <a:t>Тяпой</a:t>
            </a:r>
            <a:r>
              <a:rPr lang="ru-RU" b="1" dirty="0" smtClean="0">
                <a:solidFill>
                  <a:srgbClr val="800080"/>
                </a:solidFill>
              </a:rPr>
              <a:t>»</a:t>
            </a:r>
            <a:endParaRPr lang="ru-RU" b="1" dirty="0">
              <a:solidFill>
                <a:srgbClr val="800080"/>
              </a:solidFill>
            </a:endParaRPr>
          </a:p>
        </p:txBody>
      </p:sp>
      <p:pic>
        <p:nvPicPr>
          <p:cNvPr id="11266" name="Picture 2" descr="C:\Users\KVG\Downloads\museum_obraztsov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24744"/>
            <a:ext cx="5328592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00FF"/>
                </a:solidFill>
              </a:rPr>
              <a:t>Тяпа</a:t>
            </a:r>
            <a:r>
              <a:rPr lang="ru-RU" b="1" dirty="0" smtClean="0">
                <a:solidFill>
                  <a:srgbClr val="0000FF"/>
                </a:solidFill>
              </a:rPr>
              <a:t> - любимая кукла 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Сергея Образцова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Она часто помогала ему во время войны: веселила ребятишек, показывала им разные номера. Сергей Владимирович всегда носил ее  собой в чемодане. Был случай, когда куклу пришлось оставить маленькой девочке. У нее погибла мама и она ни с кем не разговаривала. Кукла помогла девочке. Прошло много лет и ее вернули хозяину.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FF"/>
                </a:solidFill>
              </a:rPr>
              <a:t>В окружении своих друзей…</a:t>
            </a:r>
            <a:endParaRPr lang="ru-RU" b="1" dirty="0">
              <a:solidFill>
                <a:srgbClr val="FF00FF"/>
              </a:solidFill>
            </a:endParaRPr>
          </a:p>
        </p:txBody>
      </p:sp>
      <p:pic>
        <p:nvPicPr>
          <p:cNvPr id="16386" name="Picture 2" descr="C:\Users\KVG\Downloads\a4c3c74183f466c49c57b760a8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1340768"/>
            <a:ext cx="7416824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Куклы из Италии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12290" name="Picture 2" descr="C:\Users\KVG\Downloads\p00000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6480720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Адрес: г.Москва, ул.Садовая, д.3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Государственный академический центральный театр кукол имени С.В. Образцова в Москве – крупнейший в мире. На сегодняшний день – это единственный кукольный театр, с крупнейшим музеем театральной куклы от античности до наших дней и наиболее полной библиотекой об искусстве </a:t>
            </a:r>
            <a:r>
              <a:rPr lang="ru-RU" b="1" i="1" dirty="0" smtClean="0">
                <a:solidFill>
                  <a:srgbClr val="7030A0"/>
                </a:solidFill>
              </a:rPr>
              <a:t>куклы.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Кукла-марионетка</a:t>
            </a:r>
            <a:endParaRPr lang="ru-RU" dirty="0"/>
          </a:p>
        </p:txBody>
      </p:sp>
      <p:pic>
        <p:nvPicPr>
          <p:cNvPr id="19458" name="Picture 2" descr="C:\Users\KVG\Downloads\-классическая-марионетка-ma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1615" y="1600200"/>
            <a:ext cx="362077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8080"/>
                </a:solidFill>
              </a:rPr>
              <a:t>Куклы из Франции</a:t>
            </a:r>
            <a:endParaRPr lang="ru-RU" b="1" dirty="0">
              <a:solidFill>
                <a:srgbClr val="008080"/>
              </a:solidFill>
            </a:endParaRPr>
          </a:p>
        </p:txBody>
      </p:sp>
      <p:pic>
        <p:nvPicPr>
          <p:cNvPr id="13314" name="Picture 2" descr="C:\Users\KVG\Downloads\x1moq513946954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7992887" cy="432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Памятник знаменитому кукловоду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C:\Users\KVG\Downloads\01.-Teatr-kukol-Obraztsova.-11.03.16.03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3895" y="1600200"/>
            <a:ext cx="681620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</a:rPr>
              <a:t>СКАЗОЧНЫЕ ЧАСЫ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1026" name="Picture 2" descr="C:\Users\KVG\Downloads\i_6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192688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</a:rPr>
              <a:t>О создании театра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 1931 году Сергеем Образцовым был создан «театр-лаборатория, движущий вперёд развитие кукольного жанра». Не имея собственной сцены, труппа из двенадцати человек экспериментировала с оригинальными конструкциями кукол, ставя спектакли </a:t>
            </a:r>
            <a:r>
              <a:rPr lang="ru-RU" b="1" dirty="0" smtClean="0">
                <a:solidFill>
                  <a:srgbClr val="C00000"/>
                </a:solidFill>
              </a:rPr>
              <a:t>по народным  и авторским сказкам.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FF"/>
                </a:solidFill>
              </a:rPr>
              <a:t>Сергей Владимирович со своей куклой</a:t>
            </a:r>
            <a:endParaRPr lang="ru-RU" b="1" dirty="0">
              <a:solidFill>
                <a:srgbClr val="FF00FF"/>
              </a:solidFill>
            </a:endParaRPr>
          </a:p>
        </p:txBody>
      </p:sp>
      <p:pic>
        <p:nvPicPr>
          <p:cNvPr id="3074" name="Picture 2" descr="C:\Users\KVG\Downloads\17f0f231af010b0f938a25e26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848872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Уникальный кукловод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 Он создал и более шестидесяти лет возглавлял театр кукол, живший по законам театра драматического. По мнению литератора Корнея Чуковского, «Он сам изобрёл свою профессию, сам создал целую отрасль искусства, и его куклы, по-моему, талантливее многих живых артистов».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</a:rPr>
              <a:t>История театра кукол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У  театра </a:t>
            </a:r>
            <a:r>
              <a:rPr lang="ru-RU" b="1" dirty="0" smtClean="0">
                <a:solidFill>
                  <a:srgbClr val="C00000"/>
                </a:solidFill>
              </a:rPr>
              <a:t>кукол </a:t>
            </a:r>
            <a:r>
              <a:rPr lang="ru-RU" b="1" dirty="0" smtClean="0">
                <a:solidFill>
                  <a:srgbClr val="C00000"/>
                </a:solidFill>
              </a:rPr>
              <a:t>древняя история, </a:t>
            </a:r>
            <a:r>
              <a:rPr lang="ru-RU" b="1" dirty="0" smtClean="0">
                <a:solidFill>
                  <a:srgbClr val="C00000"/>
                </a:solidFill>
              </a:rPr>
              <a:t>возникшая в Древней Греции, Индии, Китае, Египте, вышедшая из языческих обрядов, но со временем ставшая самобытным явлением в мире искусства.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Современный театр кукол представляет собой сценическое взаимодействие актёров-кукловодов со своими </a:t>
            </a:r>
            <a:r>
              <a:rPr lang="ru-RU" b="1" dirty="0" smtClean="0">
                <a:solidFill>
                  <a:srgbClr val="C00000"/>
                </a:solidFill>
              </a:rPr>
              <a:t>героями.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800080"/>
                </a:solidFill>
              </a:rPr>
              <a:t>Спектакль «Конек-горбунок»</a:t>
            </a:r>
            <a:endParaRPr lang="ru-RU" b="1" dirty="0">
              <a:solidFill>
                <a:srgbClr val="800080"/>
              </a:solidFill>
            </a:endParaRPr>
          </a:p>
        </p:txBody>
      </p:sp>
      <p:pic>
        <p:nvPicPr>
          <p:cNvPr id="4098" name="Picture 2" descr="C:\Users\KVG\Downloads\5de63d2d539f85f42c67be7aeff9546f_185519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7992888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8080"/>
                </a:solidFill>
              </a:rPr>
              <a:t>Спектакль «Конек-горбунок»</a:t>
            </a:r>
            <a:endParaRPr lang="ru-RU" b="1" dirty="0">
              <a:solidFill>
                <a:srgbClr val="008080"/>
              </a:solidFill>
            </a:endParaRPr>
          </a:p>
        </p:txBody>
      </p:sp>
      <p:pic>
        <p:nvPicPr>
          <p:cNvPr id="6146" name="Picture 2" descr="C:\Users\KVG\Downloads\huge_15c5682b-4cae-4c91-ab9c-206b91ce7c8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05780"/>
            <a:ext cx="8064896" cy="4719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183</Words>
  <Application>Microsoft Office PowerPoint</Application>
  <PresentationFormat>Экран (4:3)</PresentationFormat>
  <Paragraphs>30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Театр кукол С.Образцова</vt:lpstr>
      <vt:lpstr>Адрес: г.Москва, ул.Садовая, д.3</vt:lpstr>
      <vt:lpstr>СКАЗОЧНЫЕ ЧАСЫ</vt:lpstr>
      <vt:lpstr>О создании театра</vt:lpstr>
      <vt:lpstr>Сергей Владимирович со своей куклой</vt:lpstr>
      <vt:lpstr>Уникальный кукловод</vt:lpstr>
      <vt:lpstr>История театра кукол</vt:lpstr>
      <vt:lpstr>Спектакль «Конек-горбунок»</vt:lpstr>
      <vt:lpstr> Спектакль «Конек-горбунок»</vt:lpstr>
      <vt:lpstr>Спектакль «Буратино»</vt:lpstr>
      <vt:lpstr>Спектакль «По-щучьему велению»</vt:lpstr>
      <vt:lpstr>Спектакль «Волшебная лампа Алладина»</vt:lpstr>
      <vt:lpstr>Музей театра кукол</vt:lpstr>
      <vt:lpstr> Сказочный замок в музее  театра кукол</vt:lpstr>
      <vt:lpstr>Первая кукла С.Образцова</vt:lpstr>
      <vt:lpstr>«История с Тяпой»</vt:lpstr>
      <vt:lpstr>Тяпа - любимая кукла  Сергея Образцова</vt:lpstr>
      <vt:lpstr>В окружении своих друзей…</vt:lpstr>
      <vt:lpstr>Куклы из Италии</vt:lpstr>
      <vt:lpstr>Кукла-марионетка</vt:lpstr>
      <vt:lpstr>Куклы из Франции</vt:lpstr>
      <vt:lpstr>Памятник знаменитому кукловоду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 кукол С.Образцова</dc:title>
  <dc:creator>KVG</dc:creator>
  <cp:lastModifiedBy>KVG</cp:lastModifiedBy>
  <cp:revision>22</cp:revision>
  <dcterms:created xsi:type="dcterms:W3CDTF">2016-11-20T15:06:50Z</dcterms:created>
  <dcterms:modified xsi:type="dcterms:W3CDTF">2017-03-16T20:19:51Z</dcterms:modified>
</cp:coreProperties>
</file>